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4" d="100"/>
          <a:sy n="104" d="100"/>
        </p:scale>
        <p:origin x="-11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876A2-2481-4103-8DA3-B8DC15622981}" type="datetimeFigureOut">
              <a:rPr lang="he-IL" smtClean="0"/>
              <a:t>י'/אלול/תשע"ו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AE7C-D9E8-437B-B332-6889EF9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8908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876A2-2481-4103-8DA3-B8DC15622981}" type="datetimeFigureOut">
              <a:rPr lang="he-IL" smtClean="0"/>
              <a:t>י'/אלול/תשע"ו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AE7C-D9E8-437B-B332-6889EF9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2409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876A2-2481-4103-8DA3-B8DC15622981}" type="datetimeFigureOut">
              <a:rPr lang="he-IL" smtClean="0"/>
              <a:t>י'/אלול/תשע"ו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AE7C-D9E8-437B-B332-6889EF9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312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876A2-2481-4103-8DA3-B8DC15622981}" type="datetimeFigureOut">
              <a:rPr lang="he-IL" smtClean="0"/>
              <a:t>י'/אלול/תשע"ו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AE7C-D9E8-437B-B332-6889EF9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5028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876A2-2481-4103-8DA3-B8DC15622981}" type="datetimeFigureOut">
              <a:rPr lang="he-IL" smtClean="0"/>
              <a:t>י'/אלול/תשע"ו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AE7C-D9E8-437B-B332-6889EF9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6395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876A2-2481-4103-8DA3-B8DC15622981}" type="datetimeFigureOut">
              <a:rPr lang="he-IL" smtClean="0"/>
              <a:t>י'/אלול/תשע"ו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AE7C-D9E8-437B-B332-6889EF9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02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876A2-2481-4103-8DA3-B8DC15622981}" type="datetimeFigureOut">
              <a:rPr lang="he-IL" smtClean="0"/>
              <a:t>י'/אלול/תשע"ו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AE7C-D9E8-437B-B332-6889EF9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6739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876A2-2481-4103-8DA3-B8DC15622981}" type="datetimeFigureOut">
              <a:rPr lang="he-IL" smtClean="0"/>
              <a:t>י'/אלול/תשע"ו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AE7C-D9E8-437B-B332-6889EF9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3625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876A2-2481-4103-8DA3-B8DC15622981}" type="datetimeFigureOut">
              <a:rPr lang="he-IL" smtClean="0"/>
              <a:t>י'/אלול/תשע"ו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AE7C-D9E8-437B-B332-6889EF9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1527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876A2-2481-4103-8DA3-B8DC15622981}" type="datetimeFigureOut">
              <a:rPr lang="he-IL" smtClean="0"/>
              <a:t>י'/אלול/תשע"ו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AE7C-D9E8-437B-B332-6889EF9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69512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876A2-2481-4103-8DA3-B8DC15622981}" type="datetimeFigureOut">
              <a:rPr lang="he-IL" smtClean="0"/>
              <a:t>י'/אלול/תשע"ו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AE7C-D9E8-437B-B332-6889EF9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39295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876A2-2481-4103-8DA3-B8DC15622981}" type="datetimeFigureOut">
              <a:rPr lang="he-IL" smtClean="0"/>
              <a:t>י'/אלול/תשע"ו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7AE7C-D9E8-437B-B332-6889EF99CD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499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wnloads\IMG_20160807_221049_31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820" t="2504" r="-51" b="8889"/>
          <a:stretch/>
        </p:blipFill>
        <p:spPr bwMode="auto">
          <a:xfrm>
            <a:off x="827584" y="116632"/>
            <a:ext cx="7670822" cy="6227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41075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‫הצגה על המסך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Shai</dc:creator>
  <cp:lastModifiedBy>Shai</cp:lastModifiedBy>
  <cp:revision>1</cp:revision>
  <dcterms:created xsi:type="dcterms:W3CDTF">2016-09-13T19:42:16Z</dcterms:created>
  <dcterms:modified xsi:type="dcterms:W3CDTF">2016-09-13T19:43:46Z</dcterms:modified>
</cp:coreProperties>
</file>